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291C8-1DA2-4820-AD39-5090F3FD29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AD6F55-992E-4B5B-B76F-3F78CDBAF9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25E74-451B-4D49-9876-401BD71C9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2CE03-68A7-463C-B89A-B2BA434F4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1AC01-06BA-48F6-A756-EA32F7F1C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256824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073F5-38EB-4877-A608-6AA3F207E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2F7194-C335-4F8B-B345-2350D5A831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3C0A3-BA6B-4B89-ACAD-59B065AAC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D2F4E-71BD-4395-A536-4D7468D77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FE669-CF0D-43BB-9234-768EBD589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6723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23801B-F6D4-4A7C-A8A2-EBE4AEA90F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4E1330-AE7E-459D-867C-DD56941353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FA968-292B-4B34-9104-D33832D20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9228C-997F-47FA-95FB-705483B72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5304A-1088-476F-A04D-AA7BB65B0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0359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5C0AB-5787-4AB9-A22A-263A28352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A82A3-C188-478D-9126-CFD10D0C6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0A6C2-F292-4DE3-AE67-DA73FAF34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C9F2F-1A61-4A7C-8339-2C96BC76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FBF75-0D39-4023-807E-81E59B76F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6892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EB4B3-E5A5-4744-9034-31FA40A64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1F5DEA-6678-44BD-A2DB-24197A0AA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0C767-1547-420A-AB65-6271D5953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894A5-CB8E-4359-A05C-0F7A08177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4367C-C0AE-4D01-8526-6C0126B1A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05739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6CC1A-E692-4E17-86FA-45CCB173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C9426-C3F1-4137-9D88-07D8A12E7D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A6DBD3-5198-41E8-9833-05D6E7C04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EC445-752D-4E1F-97B5-A82A4A4F6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6A2661-85AC-48E4-A737-BDCEEBA56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F7E9B2-3BD3-4FB9-8A90-1F609B5F0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990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2AA0F-2A29-47D2-ABAA-97538EC10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41034C-B128-44D1-8EFC-AD79EE510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9EA29-8579-4B99-81B1-341217C4E7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094E36-F9B1-4FA0-B055-F6BFC30321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DD341E-86CD-425E-91D4-8E0D46D10B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C53BE-5080-4995-A4FA-F9136B64E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30FBC6-E514-47BB-BC19-7AE242515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806659-8545-4029-96E5-8EFDD3523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32011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967AF-88DF-4CC2-B970-BEB6F0444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6F5518-3EEA-41FC-BFD9-CBB5475FB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7CFCE-0151-4D8B-A64E-A319B5E03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A36A4-9B08-4615-93B4-CE47DEE05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3286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C31F1B-2944-4C73-83E7-23C2C9D80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7DF962-B642-4869-AE55-45837E167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EB1AEB-9C1B-42D5-8A4F-BD0B22A93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9838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14CAE-FB72-409C-AE91-8F61B49F8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0A7EB-B7DD-451D-BFD3-369939DAC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649D8F-689F-4465-B8F0-A8811351C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F69F2B-35A5-4A8C-B4F2-9A5FBAC94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FD0B8-2A7D-4885-BB96-304716F54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68C1A-5507-442A-85C3-C949CD6F3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7964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0D003-7FC1-4191-94FD-D6D886F18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2B1C16-9DE5-4FCA-9619-85BE35FE3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5D0FC7-7298-4A0C-9C21-C7AFE53F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972679-1D76-48C3-BEF0-A6A7E4595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93BA0-D90A-43A6-AA6B-69011C37A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D334B9-28CA-4DE4-970F-8650DE5EC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212256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47DA4-485A-4F3D-8B02-E01561784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A31CC6-53EC-4789-967D-DB8DE180C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51477-EFE3-4352-94CF-2BBC71E7C2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66EA4-F881-442B-A691-9DD2C4C9716D}" type="datetimeFigureOut">
              <a:rPr lang="en-PK" smtClean="0"/>
              <a:t>27/10/2021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23D1B-CD49-4AEA-88B3-EAA91BB18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53729-FA32-4968-B782-9DDB074047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681D3A-67A2-42F6-BCA5-F10377DAB675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16646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F830B-1853-488D-AFC8-85333AB24E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Rhetorical Patterns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246F2-49AC-4A23-8650-0173612961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Noreen Shah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014826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B58B40-208D-4DE1-A3C5-5C52EF960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102" y="0"/>
            <a:ext cx="97597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534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358F06-1011-4BBB-BE65-FFAB8E13C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706" y="76200"/>
            <a:ext cx="9502588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929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33CAD9-C5C1-4209-9747-99DD5AC18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421341"/>
            <a:ext cx="9753600" cy="601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96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E423EA-348F-4CFF-96D5-74C2842E6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341" y="600635"/>
            <a:ext cx="9825318" cy="565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393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48868A-C4E6-4AEE-BA2E-6808A564B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340" y="0"/>
            <a:ext cx="93653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29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540484-9E4F-4CAC-B2F1-F459CCC78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109" y="0"/>
            <a:ext cx="96797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063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194258-C683-4C1A-84BA-8C5FF928A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572" y="0"/>
            <a:ext cx="9322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480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CB7F5C-CA59-4498-AF46-67A97E776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482" y="484094"/>
            <a:ext cx="9897035" cy="588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318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BAF704-4E8F-42F5-879F-7A7F6580A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635" y="730623"/>
            <a:ext cx="9466729" cy="539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107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31233A-C24E-4354-BC2A-82783AA9F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917" y="551329"/>
            <a:ext cx="9610165" cy="575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15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EEA79DD-9D1B-4BA3-9649-37746D7E9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06" y="0"/>
            <a:ext cx="101121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8513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700625-3D80-4705-B769-7B80F14ED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464" y="0"/>
            <a:ext cx="92830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891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ACD38E-6EE5-4460-9CE8-6DA5F77E0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129" y="156882"/>
            <a:ext cx="9717741" cy="654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458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65EDFB-CE83-49C3-BF7D-F200ACA0D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812" y="0"/>
            <a:ext cx="9022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5964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FCC536-B6DF-4BEE-B74A-8778B8821D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835" y="443753"/>
            <a:ext cx="10076329" cy="597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6407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09DF50-54B5-4F4D-B354-03824A119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357" y="0"/>
            <a:ext cx="96532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2926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684F26-5412-4417-99EC-7CA94296F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694" y="233082"/>
            <a:ext cx="10004612" cy="639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380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738510-EFCF-4912-BE4A-92AAF15B0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121" y="0"/>
            <a:ext cx="9671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9665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9159D8-4D22-497C-B982-59B6A6E4A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988" y="192741"/>
            <a:ext cx="9646024" cy="6472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5444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F43AAA-1D25-446E-B923-906EB6FA6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550" y="0"/>
            <a:ext cx="91548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9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9FCA47-03CD-4BCA-B5E0-D0D731578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282" y="367553"/>
            <a:ext cx="9287435" cy="612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88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393DBC-C57E-423E-A129-6FBAA296D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533" y="0"/>
            <a:ext cx="89069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560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8B9EA0-845F-4FD5-AE6E-A54767757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884" y="0"/>
            <a:ext cx="82562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38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2343ED-62F9-4D0A-A62F-F6146ED95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776" y="246529"/>
            <a:ext cx="9538447" cy="636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1627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7B65C3-66E9-461E-968B-EC62C41B2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06" y="578223"/>
            <a:ext cx="10112188" cy="570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5232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5CF89B-9886-46C1-A51E-B04539521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863" y="0"/>
            <a:ext cx="9594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252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272DEC-ADFA-41CA-81C4-5EFD60CD0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877" y="0"/>
            <a:ext cx="99882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770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FB172B-6C0D-4DDC-AF20-84FDB7144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694" y="215153"/>
            <a:ext cx="10004612" cy="642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141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06B6D8-EF85-41B5-96F3-92ED2B650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567" y="0"/>
            <a:ext cx="97408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872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183D0D-87B8-40BE-863B-12B68ACD7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412" y="676835"/>
            <a:ext cx="9861176" cy="550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1826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9ED9AB-3572-452F-B164-95E3554D8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341" y="98612"/>
            <a:ext cx="9825318" cy="666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055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635877-D798-4D32-8BBB-60BD1F950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482" y="197223"/>
            <a:ext cx="9897035" cy="646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234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57E329-622F-4CEA-9AE2-DDBA93F69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341" y="811306"/>
            <a:ext cx="9825318" cy="523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134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287B1E-F196-4C88-8EB1-1759AA24A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412" y="22412"/>
            <a:ext cx="9861176" cy="681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775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8E171C-13AB-4FA7-9FF4-95B51E3FF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129" y="685800"/>
            <a:ext cx="9717741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944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DE8241-30BB-4592-AC40-3316483CD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435" y="0"/>
            <a:ext cx="88271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705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4EEB11-ED3F-4CA2-A63A-218F6851A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270" y="17929"/>
            <a:ext cx="9789459" cy="682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4891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F1B73C-C1AB-4278-A58B-9C764F39E8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129" y="4482"/>
            <a:ext cx="9717741" cy="684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6837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18824B-1BF0-43AC-B212-F075C8196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694" y="802341"/>
            <a:ext cx="10004612" cy="525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878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E50C07-23EF-4460-9ADC-F675229BE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616" y="0"/>
            <a:ext cx="98327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048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067F0B-2DA7-49C2-964D-D4CA71903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995" y="0"/>
            <a:ext cx="96880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5050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4727DE-FF04-4909-B2D1-2D4589388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21023"/>
            <a:ext cx="9753600" cy="661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197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1CB71E-6703-45BF-B152-FAAEE8089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129" y="197223"/>
            <a:ext cx="9717741" cy="64635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E9576C-906D-45F4-9F83-DE75AA9CC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129" y="197223"/>
            <a:ext cx="9717741" cy="646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541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638969-227D-4DE5-9D94-BBB29CA9C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59" y="4482"/>
            <a:ext cx="9681882" cy="684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755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498097-E233-4B37-9E48-45924DF35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341" y="735106"/>
            <a:ext cx="9825318" cy="538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1353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1B331E-DC4D-4DD5-9AB5-1ED703169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59" y="847164"/>
            <a:ext cx="9681882" cy="516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166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D7CE9A-AE7C-43AD-A7EE-B3B1E9C81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285" y="0"/>
            <a:ext cx="91554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9983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34EDC3-33C5-4C2B-92E3-FCB90D1F3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357" y="0"/>
            <a:ext cx="96532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9823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1C722C-1981-4922-A6CA-0D26AA86F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129" y="40341"/>
            <a:ext cx="9717741" cy="677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0673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DC057C-BE3E-47A6-A21C-A0878089D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341" y="80682"/>
            <a:ext cx="9825318" cy="669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878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7EF213-D8BE-44A5-A7BC-0CDE99F02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482" y="995082"/>
            <a:ext cx="9897035" cy="486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9315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EA92A6-C123-42CE-ABAB-E22D1335C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333" y="0"/>
            <a:ext cx="94393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8322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4EEE4F-4920-49AD-98EF-1E7E45206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364" y="125506"/>
            <a:ext cx="8821271" cy="6606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770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0591B7-E658-4DDC-A7C4-EAB0D3F78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564" y="1178859"/>
            <a:ext cx="9430871" cy="450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996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F71929-7258-40D1-8479-1CDCBA6C3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694" y="515470"/>
            <a:ext cx="10004612" cy="582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668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7F992D-FEE1-4A65-9216-4430C98C9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423" y="1098176"/>
            <a:ext cx="9359153" cy="4661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46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3AC0B4-4023-4A72-83C4-BDE3E2B55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341" y="600635"/>
            <a:ext cx="9825318" cy="565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505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2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2" baseType="lpstr">
      <vt:lpstr>Arial</vt:lpstr>
      <vt:lpstr>Calibri</vt:lpstr>
      <vt:lpstr>Calibri Light</vt:lpstr>
      <vt:lpstr>Office Theme</vt:lpstr>
      <vt:lpstr>Rhetorical Patterns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Rhetorical Patterns</dc:title>
  <dc:creator>Room-12</dc:creator>
  <cp:lastModifiedBy>Room-12</cp:lastModifiedBy>
  <cp:revision>1</cp:revision>
  <dcterms:created xsi:type="dcterms:W3CDTF">2021-10-27T05:05:52Z</dcterms:created>
  <dcterms:modified xsi:type="dcterms:W3CDTF">2021-10-27T05:06:09Z</dcterms:modified>
</cp:coreProperties>
</file>

<file path=docProps/thumbnail.jpeg>
</file>